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76" r:id="rId4"/>
    <p:sldId id="259" r:id="rId5"/>
    <p:sldId id="260" r:id="rId6"/>
    <p:sldId id="274" r:id="rId7"/>
    <p:sldId id="275" r:id="rId8"/>
    <p:sldId id="265" r:id="rId9"/>
    <p:sldId id="262" r:id="rId10"/>
    <p:sldId id="267" r:id="rId11"/>
    <p:sldId id="263" r:id="rId12"/>
    <p:sldId id="268" r:id="rId13"/>
    <p:sldId id="266" r:id="rId14"/>
    <p:sldId id="264" r:id="rId15"/>
    <p:sldId id="270" r:id="rId16"/>
    <p:sldId id="271" r:id="rId17"/>
    <p:sldId id="272" r:id="rId18"/>
    <p:sldId id="257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ryAjkzE1A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182" y="1164336"/>
            <a:ext cx="8991600" cy="1645920"/>
          </a:xfrm>
        </p:spPr>
        <p:txBody>
          <a:bodyPr/>
          <a:lstStyle/>
          <a:p>
            <a:r>
              <a:rPr lang="en-US" dirty="0" smtClean="0"/>
              <a:t>Social Media for A Department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782" y="3695700"/>
            <a:ext cx="10880436" cy="1239894"/>
          </a:xfrm>
        </p:spPr>
        <p:txBody>
          <a:bodyPr>
            <a:noAutofit/>
          </a:bodyPr>
          <a:lstStyle/>
          <a:p>
            <a:r>
              <a:rPr lang="en-US" sz="3600" dirty="0" smtClean="0"/>
              <a:t>Marcia DiStaso, Ph.D.  APR</a:t>
            </a:r>
          </a:p>
          <a:p>
            <a:r>
              <a:rPr lang="en-US" sz="3600" dirty="0" smtClean="0"/>
              <a:t>Chair Public Relations Department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16" y="5227781"/>
            <a:ext cx="3920368" cy="731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77236" y="63638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96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43" y="203706"/>
            <a:ext cx="9944100" cy="42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43" y="710191"/>
            <a:ext cx="10020300" cy="77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43" y="1564556"/>
            <a:ext cx="100203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18" y="2544406"/>
            <a:ext cx="9963150" cy="828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943" y="3476631"/>
            <a:ext cx="10020300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2925" y="4435771"/>
            <a:ext cx="5496075" cy="2296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77236" y="63638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10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07" y="5051803"/>
            <a:ext cx="2045369" cy="2045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287625"/>
            <a:ext cx="4953000" cy="1590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3818" y="585638"/>
            <a:ext cx="65179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Twitter Goal = Tips and information to help students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18" y="2094636"/>
            <a:ext cx="4991100" cy="2152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68" y="4463622"/>
            <a:ext cx="4933950" cy="175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21963" y="6336146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11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07" y="5051803"/>
            <a:ext cx="2045369" cy="2045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10" y="2197806"/>
            <a:ext cx="11240366" cy="55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73" y="2906043"/>
            <a:ext cx="11240366" cy="1757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2945" y="6308437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10" y="314207"/>
            <a:ext cx="11329292" cy="16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92" y="4378036"/>
            <a:ext cx="3023333" cy="27108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9565" y="2959384"/>
            <a:ext cx="65179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LinkedIn Goal = </a:t>
            </a:r>
          </a:p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 our network &amp; thought leadership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65" y="498764"/>
            <a:ext cx="7934325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3891" y="6308379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13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02" y="5033819"/>
            <a:ext cx="3640592" cy="22653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7053" y="253130"/>
            <a:ext cx="996174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YouTube Goal = </a:t>
            </a:r>
            <a:r>
              <a:rPr lang="en-US" sz="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Show off guests &amp; provide content for classes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73" y="2532566"/>
            <a:ext cx="10686039" cy="2040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2290" y="62622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97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186" y="241654"/>
            <a:ext cx="9523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Realistic Content Goals – ABCC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1" y="1645371"/>
            <a:ext cx="827073" cy="827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3" y="2619367"/>
            <a:ext cx="1445903" cy="1445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3" y="3962400"/>
            <a:ext cx="1308453" cy="1173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" y="5237401"/>
            <a:ext cx="2604414" cy="162059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205018" y="3100002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135395" y="1875450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05018" y="4396927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05018" y="5738235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69447" y="1597242"/>
            <a:ext cx="4373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posts a week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9448" y="2880653"/>
            <a:ext cx="3840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times a day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69447" y="4087347"/>
            <a:ext cx="4490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time a month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9448" y="5518886"/>
            <a:ext cx="4490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time a month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77236" y="63638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74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83" y="400339"/>
            <a:ext cx="7957164" cy="38853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0093" y="4980862"/>
            <a:ext cx="826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 Content Creation Tool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77236" y="63638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22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7" y="240953"/>
            <a:ext cx="11529383" cy="52269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217" y="5682826"/>
            <a:ext cx="10053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 Twitter Content Management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77236" y="63638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41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ryAjkzE1A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9856" y="1632528"/>
            <a:ext cx="8321963" cy="4681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8485" y="261081"/>
            <a:ext cx="2826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fun!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77236" y="63638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7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0982" y="2504209"/>
            <a:ext cx="10880436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Marcia DiStaso, Ph.D.  APR</a:t>
            </a:r>
          </a:p>
          <a:p>
            <a:r>
              <a:rPr lang="en-US" sz="3600" dirty="0" smtClean="0"/>
              <a:t>Chair Public Relations Department </a:t>
            </a:r>
          </a:p>
          <a:p>
            <a:r>
              <a:rPr lang="en-US" sz="3600" dirty="0" smtClean="0"/>
              <a:t> </a:t>
            </a:r>
            <a:endParaRPr lang="en-US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45099" y="815262"/>
            <a:ext cx="3319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18" y="4200032"/>
            <a:ext cx="899169" cy="899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98" y="5190331"/>
            <a:ext cx="813693" cy="7295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1090" y="4222230"/>
            <a:ext cx="25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@</a:t>
            </a:r>
            <a:r>
              <a:rPr lang="en-US" sz="3600" dirty="0" err="1" smtClean="0"/>
              <a:t>mdistaso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341090" y="5190331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Marcia DiStaso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80" y="545125"/>
            <a:ext cx="3920368" cy="7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3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" y="664410"/>
            <a:ext cx="4486656" cy="1141497"/>
          </a:xfrm>
        </p:spPr>
        <p:txBody>
          <a:bodyPr/>
          <a:lstStyle/>
          <a:p>
            <a:r>
              <a:rPr lang="en-US" b="1" dirty="0" smtClean="0"/>
              <a:t>What’s your social appetite?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9768" y="495679"/>
            <a:ext cx="3191518" cy="524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98" y="4688225"/>
            <a:ext cx="1298430" cy="1298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98" y="2605808"/>
            <a:ext cx="1298430" cy="1298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19" y="4704139"/>
            <a:ext cx="1266601" cy="1266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20" y="2605809"/>
            <a:ext cx="1298430" cy="1298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9769" y="5743954"/>
            <a:ext cx="3191518" cy="4790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77236" y="63638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50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497" y="715024"/>
            <a:ext cx="77828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Want to know if students will use your social media accounts?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9892" y="3781610"/>
            <a:ext cx="3066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them!</a:t>
            </a:r>
            <a:endParaRPr lang="en-US" sz="5400" b="0" cap="none" spc="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2" y="3474720"/>
            <a:ext cx="4665191" cy="3277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77236" y="63638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032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2" y="315046"/>
            <a:ext cx="3638550" cy="5876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487" y="315046"/>
            <a:ext cx="2714625" cy="3876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542" y="315046"/>
            <a:ext cx="330517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487" y="4488007"/>
            <a:ext cx="6962775" cy="2038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4873" y="6422533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09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49" y="378692"/>
            <a:ext cx="7024522" cy="6156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48854" y="852208"/>
            <a:ext cx="26560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takes </a:t>
            </a:r>
          </a:p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team!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77236" y="63638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09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6" y="430934"/>
            <a:ext cx="6511059" cy="36650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97297" y="4334470"/>
            <a:ext cx="27705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Mistakes </a:t>
            </a:r>
          </a:p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happen!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77236" y="63638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833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4" y="379846"/>
            <a:ext cx="8128000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303" y="5054754"/>
            <a:ext cx="9751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eyes are on how you handle it!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77236" y="63638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766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691" y="362635"/>
            <a:ext cx="117301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Main Audience = Students</a:t>
            </a:r>
          </a:p>
          <a:p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Secondary = </a:t>
            </a:r>
            <a:r>
              <a:rPr lang="en-US" sz="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Faculty,  Alumni &amp; Professionals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Image result for social media aud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95" y="2442007"/>
            <a:ext cx="7113443" cy="406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77236" y="6363855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9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1" y="5067652"/>
            <a:ext cx="1713345" cy="1713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745" y="387765"/>
            <a:ext cx="65179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Facebook Goal = </a:t>
            </a:r>
          </a:p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 about what we have going on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488" y="154667"/>
            <a:ext cx="3866460" cy="3089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84" y="3629926"/>
            <a:ext cx="3954808" cy="3151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140" y="3389346"/>
            <a:ext cx="2805348" cy="3391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78981" y="6380887"/>
            <a:ext cx="231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mdistaso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22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3680</TotalTime>
  <Words>188</Words>
  <Application>Microsoft Office PowerPoint</Application>
  <PresentationFormat>Widescreen</PresentationFormat>
  <Paragraphs>51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Parcel</vt:lpstr>
      <vt:lpstr>Social Media for A Department</vt:lpstr>
      <vt:lpstr>What’s your social appetite?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for A Department</dc:title>
  <dc:creator>Windows User</dc:creator>
  <cp:lastModifiedBy>Windows User</cp:lastModifiedBy>
  <cp:revision>49</cp:revision>
  <dcterms:created xsi:type="dcterms:W3CDTF">2018-10-05T11:56:08Z</dcterms:created>
  <dcterms:modified xsi:type="dcterms:W3CDTF">2018-10-08T01:16:54Z</dcterms:modified>
</cp:coreProperties>
</file>